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02AFA-727E-4841-8F84-666762742CB3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4796F-17A7-4428-9B7D-BE22E57A63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8165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CD7A6D-CA50-0947-8E09-D2D6914C4FAB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0778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94B522-4693-5C4D-93E2-9E1642B1B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FC37015-FD9C-4649-AB50-DE6F7FAEB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35D14E-DAE0-9F46-A434-D03DFC05F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46184F-AF93-394B-9353-8E912D85B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AFBFA9-8AB3-D541-9228-79AD7BD68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12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EAAFA8-6ADA-F24A-9687-FD7E2B06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17B2B30-3474-2745-B278-A34859658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D1D0F0-AC44-D441-89CD-A2FBCAC6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7DCACA-7CD0-F349-9F4A-5F0955F38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0E3D55-74FB-964C-A4B8-7399368A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984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3D135C9-61CB-2144-8E51-CCEED95D0C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4B0B914-8CB0-7D45-BC08-F8C0D9A4E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AA731D-3C79-4942-99CF-B1B2871CC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9CD2BF-E6F7-6C4E-B33D-BFDBDFD3D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0FD5D2-59DF-1A4E-B5CE-BC8A6EF79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9535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435200"/>
            <a:ext cx="10944000" cy="6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Text hinzufügen</a:t>
            </a:r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C933E3E-DCDD-49C0-A2D4-A7CBE7EB2171}" type="datetimeFigureOut">
              <a:rPr lang="de-DE" smtClean="0"/>
              <a:pPr/>
              <a:t>12.04.2022</a:t>
            </a:fld>
            <a:endParaRPr lang="de-DE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589C17-C28F-4D0E-A3AF-C87BD9BA0A5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itel 12"/>
          <p:cNvSpPr>
            <a:spLocks noGrp="1"/>
          </p:cNvSpPr>
          <p:nvPr>
            <p:ph type="title" hasCustomPrompt="1"/>
          </p:nvPr>
        </p:nvSpPr>
        <p:spPr>
          <a:xfrm>
            <a:off x="609600" y="-12701"/>
            <a:ext cx="9614859" cy="1214400"/>
          </a:xfrm>
          <a:prstGeom prst="rect">
            <a:avLst/>
          </a:prstGeo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Nummer und Name des Kapitels (wie im Inhalt angegeben)</a:t>
            </a:r>
          </a:p>
        </p:txBody>
      </p:sp>
    </p:spTree>
    <p:extLst>
      <p:ext uri="{BB962C8B-B14F-4D97-AF65-F5344CB8AC3E}">
        <p14:creationId xmlns:p14="http://schemas.microsoft.com/office/powerpoint/2010/main" val="140521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B28FA2-4E1D-B645-B27A-470BA3BF5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182E0D-D032-734F-9F49-B88D48477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BE2840-99C4-C141-9B42-95F8F7D2C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4A55A5-4C41-594A-82E7-06ED3852B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304F2B-4FC0-774B-9C14-B0911B8FB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800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32B7E2-B81A-A64E-ADFF-1B3065986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918A7C-2EC7-114F-B57C-31EE8AFFF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5574E6-7B4D-2943-8AAC-A460672AB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559C50-1044-9C4F-A00B-5A2504AF4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71EDF0-BB96-234F-9C41-536EA06E6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768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2929B6-365A-324C-A3C2-19C3B3857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691C09-F28B-7541-872C-4C263266A0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191734-F026-4A49-B245-197D50E6D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ECFF2B2-D1B0-2A49-BB34-FA1B39D32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B12E398-D698-F143-BF9E-3F8DBF257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39701F-037C-DC4C-8E37-25DDD979E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374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6B0B1-0961-7541-8A38-FD9C7A431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F958A3-2F50-614C-9164-BF0BB445A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049908-95F9-7B44-BE1C-E1A903F6A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6A49F98-B2CE-8A41-B96B-D2CE6762AA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7705201-7F17-8A4A-9BDF-75E7B8B501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014A2E9-6999-194E-8580-B08D0AC97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E242AD-88E4-A44D-B552-EB6E04049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F9808F4-2E3F-4D4B-B44E-86DD40EAB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9874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CF0233-7BCB-9949-8AE0-55456032A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9F5A87C-7C69-4049-A7B4-DF5B826C1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753729-B89B-2B4D-90B3-EF9A2B585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EECEEA5-8458-2740-9917-DDCB98F0C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71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3DBB5D9-5676-274D-BFA9-8D2D667B2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84F15EE-8412-A34D-B083-6C67B7A73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917E82-332D-7B4F-A7CC-166AFA606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677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AFA623-6E1C-6245-8B63-B4190B093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702280-2A53-B543-A6F0-BC16267DB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218DEC0-0F48-FF46-A27C-1DC5011412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C9278C-C6F7-F048-AC23-9D00E72D0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9A969F-0BD3-A14D-B700-8FD023FEF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A96168-3DD2-CC4E-835D-63EB70671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8307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799EAE-5EC8-3D4D-8E17-D48437E7F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F7C9A35-F0AE-B94F-8574-2376AB8743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9DAA3E-8671-464C-929A-28A57559B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121F16-B19D-6D42-B7D0-69418CC41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9C0B88-607B-1549-89BD-C13E7E3F7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B13745-BF45-5147-AF8A-CEB6F43BE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570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FC0E829-BAA9-4F44-BA49-8382E1841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037A10-0479-6C40-AF74-0CFF16037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A03B4D-6D96-5A4F-81D6-E25E09B70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B9DEA-662C-A548-9988-D2FF096A2B7F}" type="datetimeFigureOut">
              <a:rPr lang="de-DE" smtClean="0"/>
              <a:t>12.04.2022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A64BF7-2E4A-5149-B2F8-A5FB6914EF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DC77D4-D24D-3149-AD0E-17F3F59E75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4B5D8-F30F-2347-A522-4C96AE1024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2403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4290442" y="172471"/>
            <a:ext cx="3760324" cy="2106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Chancen &amp; </a:t>
            </a:r>
            <a:r>
              <a:rPr kumimoji="0" 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Trends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1" i="0" u="none" strike="noStrike" kern="1200" cap="none" spc="0" normalizeH="0" baseline="0" noProof="0" dirty="0" smtClean="0">
              <a:ln>
                <a:noFill/>
              </a:ln>
              <a:solidFill>
                <a:srgbClr val="1D497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Digitale 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Verwaltungssoftware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Digitalisierte Trainingsgeräte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Analyse-Werkzeuge für Homepages und </a:t>
            </a: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Social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-Media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Digital Natives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rgbClr val="1D497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226879" y="172472"/>
            <a:ext cx="3760324" cy="21062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Risiken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1" i="0" u="none" strike="noStrike" kern="1200" cap="none" spc="0" normalizeH="0" baseline="0" noProof="0" dirty="0" smtClean="0">
              <a:ln>
                <a:noFill/>
              </a:ln>
              <a:solidFill>
                <a:srgbClr val="1D497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Schnelle 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Veränderung der Umwelt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Digital </a:t>
            </a: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Divide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1D497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Online-Communities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Rechtliche </a:t>
            </a: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Rahmenbedingungen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1D497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347598" y="2423943"/>
            <a:ext cx="3760324" cy="2102737"/>
          </a:xfrm>
          <a:prstGeom prst="rect">
            <a:avLst/>
          </a:prstGeom>
          <a:solidFill>
            <a:srgbClr val="3891C4"/>
          </a:solidFill>
          <a:ln w="19050">
            <a:solidFill>
              <a:srgbClr val="3891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Stärken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Beispiele:</a:t>
            </a:r>
            <a:endParaRPr kumimoji="0" lang="de-DE" sz="1400" b="0" i="0" u="sng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Social-Media-Kanäle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WLAN-Zugang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Bereitschaft zu Veränderungen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Potenzial in der Mitgliederstruktur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287238" y="2420478"/>
            <a:ext cx="3760324" cy="210620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Welche Stärken haben wir, um Chancen zu nutzen?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sng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Beispiel: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Interaktive digitale Kommunikation im Verein, </a:t>
            </a: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 Vereins- 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und </a:t>
            </a: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Mitgliederressourcen hinsichtlich Wissenstransfer 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und </a:t>
            </a: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Ehrenamt effizient 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zu nutzen</a:t>
            </a:r>
          </a:p>
        </p:txBody>
      </p:sp>
      <p:sp>
        <p:nvSpPr>
          <p:cNvPr id="8" name="Rechteck 7"/>
          <p:cNvSpPr/>
          <p:nvPr/>
        </p:nvSpPr>
        <p:spPr>
          <a:xfrm>
            <a:off x="8226879" y="2420478"/>
            <a:ext cx="3760324" cy="210620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Welche Chancen können wir nutzen,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 Schwächen zu minimieren?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sng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Beispiel: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Digitale Werkzeuge nutzen, um die </a:t>
            </a: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persönliche Mitgliedschaft 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zu </a:t>
            </a: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verwalten 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und die Interaktion </a:t>
            </a: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 Mitglieds 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mit dem Verein zu vereinfachen</a:t>
            </a: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srgbClr val="1D497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52943" y="4617477"/>
            <a:ext cx="3760324" cy="2102737"/>
          </a:xfrm>
          <a:prstGeom prst="rect">
            <a:avLst/>
          </a:prstGeom>
          <a:solidFill>
            <a:srgbClr val="3891C4"/>
          </a:solidFill>
          <a:ln w="25400">
            <a:solidFill>
              <a:srgbClr val="3891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Schwächen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Beispiele:</a:t>
            </a:r>
            <a:endParaRPr kumimoji="0" lang="de-DE" sz="1400" b="0" i="0" u="sng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Fehlendes digitales Kommunikationskonzept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Keine </a:t>
            </a: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Self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-Services für Mitglieder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Digitale Verwaltung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Online-Auftritt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Fehlende Kompetenzen (IT, Kommunikation)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280589" y="4631762"/>
            <a:ext cx="3760324" cy="20884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Welche Stärken haben wir, um </a:t>
            </a:r>
            <a:r>
              <a:rPr kumimoji="0" 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Risiken zu 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vermeiden bzw. zu minimieren?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sng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Beispiel: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Aktives </a:t>
            </a: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Mitgliedermanagement zur 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Koordinierung der Mitgliederinteressen</a:t>
            </a: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srgbClr val="1D497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8208235" y="4631762"/>
            <a:ext cx="3760324" cy="20884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Welche Schwächen sind zu </a:t>
            </a:r>
            <a:r>
              <a:rPr kumimoji="0" 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überwinden, um 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Risiken zu </a:t>
            </a:r>
            <a:r>
              <a:rPr kumimoji="0" 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vermeiden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sng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Beispiel: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Anpassung der </a:t>
            </a:r>
            <a:r>
              <a:rPr kumimoji="0" lang="de-DE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Vereinsziele an </a:t>
            </a: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die sich ändernde Umwelt</a:t>
            </a: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srgbClr val="1D497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4D90C698-D809-2D43-8A33-CCB3AAA135FA}"/>
              </a:ext>
            </a:extLst>
          </p:cNvPr>
          <p:cNvSpPr txBox="1"/>
          <p:nvPr/>
        </p:nvSpPr>
        <p:spPr>
          <a:xfrm>
            <a:off x="2543606" y="394644"/>
            <a:ext cx="247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7ADA863-A1A8-304E-843F-07505A44B80A}"/>
              </a:ext>
            </a:extLst>
          </p:cNvPr>
          <p:cNvSpPr txBox="1"/>
          <p:nvPr/>
        </p:nvSpPr>
        <p:spPr>
          <a:xfrm>
            <a:off x="180171" y="861773"/>
            <a:ext cx="247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Unternehmen</a:t>
            </a:r>
          </a:p>
        </p:txBody>
      </p:sp>
      <p:sp>
        <p:nvSpPr>
          <p:cNvPr id="15" name="Rechtwinkliges Dreieck 14">
            <a:extLst>
              <a:ext uri="{FF2B5EF4-FFF2-40B4-BE49-F238E27FC236}">
                <a16:creationId xmlns:a16="http://schemas.microsoft.com/office/drawing/2014/main" id="{D8B7973A-BDD9-6E4A-9FC9-68C671BC1E9E}"/>
              </a:ext>
            </a:extLst>
          </p:cNvPr>
          <p:cNvSpPr/>
          <p:nvPr/>
        </p:nvSpPr>
        <p:spPr>
          <a:xfrm>
            <a:off x="383371" y="216411"/>
            <a:ext cx="3730958" cy="2102737"/>
          </a:xfrm>
          <a:prstGeom prst="rtTriangle">
            <a:avLst/>
          </a:prstGeom>
          <a:solidFill>
            <a:srgbClr val="3891C4"/>
          </a:solidFill>
          <a:ln>
            <a:solidFill>
              <a:srgbClr val="3891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htwinkliges Dreieck 15">
            <a:extLst>
              <a:ext uri="{FF2B5EF4-FFF2-40B4-BE49-F238E27FC236}">
                <a16:creationId xmlns:a16="http://schemas.microsoft.com/office/drawing/2014/main" id="{BCB877A3-3801-954E-B717-1D81049F114F}"/>
              </a:ext>
            </a:extLst>
          </p:cNvPr>
          <p:cNvSpPr/>
          <p:nvPr/>
        </p:nvSpPr>
        <p:spPr>
          <a:xfrm rot="10800000">
            <a:off x="428502" y="170565"/>
            <a:ext cx="3679419" cy="2102736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A7060E24-8AFA-5240-9703-2939C154E418}"/>
              </a:ext>
            </a:extLst>
          </p:cNvPr>
          <p:cNvSpPr txBox="1"/>
          <p:nvPr/>
        </p:nvSpPr>
        <p:spPr>
          <a:xfrm>
            <a:off x="383371" y="1064974"/>
            <a:ext cx="247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Verein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F946984E-7D35-7E43-A063-BE7AC49EA406}"/>
              </a:ext>
            </a:extLst>
          </p:cNvPr>
          <p:cNvSpPr txBox="1"/>
          <p:nvPr/>
        </p:nvSpPr>
        <p:spPr>
          <a:xfrm>
            <a:off x="1149827" y="244905"/>
            <a:ext cx="2982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srgbClr val="1D497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Umfeld / Markt</a:t>
            </a:r>
          </a:p>
        </p:txBody>
      </p:sp>
    </p:spTree>
    <p:extLst>
      <p:ext uri="{BB962C8B-B14F-4D97-AF65-F5344CB8AC3E}">
        <p14:creationId xmlns:p14="http://schemas.microsoft.com/office/powerpoint/2010/main" val="4251247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Breitbild</PresentationFormat>
  <Paragraphs>45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</vt:lpstr>
      <vt:lpstr>PowerPoint-Präsentation</vt:lpstr>
    </vt:vector>
  </TitlesOfParts>
  <Company>LandesSportBund Niedersachsen e.V.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Nordmeyer Sönke</dc:creator>
  <cp:lastModifiedBy>Nordmeyer Sönke</cp:lastModifiedBy>
  <cp:revision>1</cp:revision>
  <dcterms:created xsi:type="dcterms:W3CDTF">2022-04-12T15:15:12Z</dcterms:created>
  <dcterms:modified xsi:type="dcterms:W3CDTF">2022-04-12T15:16:28Z</dcterms:modified>
</cp:coreProperties>
</file>