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FB4"/>
    <a:srgbClr val="006D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E24E-C215-4FFF-9BF5-281C4A774D4B}" type="datetimeFigureOut">
              <a:rPr lang="de-DE" smtClean="0"/>
              <a:t>12.04.2022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BC7B3-70E0-4301-8C03-D6B6D2CA45B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8360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E24E-C215-4FFF-9BF5-281C4A774D4B}" type="datetimeFigureOut">
              <a:rPr lang="de-DE" smtClean="0"/>
              <a:t>12.04.2022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BC7B3-70E0-4301-8C03-D6B6D2CA45B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3992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E24E-C215-4FFF-9BF5-281C4A774D4B}" type="datetimeFigureOut">
              <a:rPr lang="de-DE" smtClean="0"/>
              <a:t>12.04.2022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BC7B3-70E0-4301-8C03-D6B6D2CA45B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5643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E24E-C215-4FFF-9BF5-281C4A774D4B}" type="datetimeFigureOut">
              <a:rPr lang="de-DE" smtClean="0"/>
              <a:t>12.04.2022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BC7B3-70E0-4301-8C03-D6B6D2CA45B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8963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E24E-C215-4FFF-9BF5-281C4A774D4B}" type="datetimeFigureOut">
              <a:rPr lang="de-DE" smtClean="0"/>
              <a:t>12.04.2022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BC7B3-70E0-4301-8C03-D6B6D2CA45B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2576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E24E-C215-4FFF-9BF5-281C4A774D4B}" type="datetimeFigureOut">
              <a:rPr lang="de-DE" smtClean="0"/>
              <a:t>12.04.2022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BC7B3-70E0-4301-8C03-D6B6D2CA45B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47923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E24E-C215-4FFF-9BF5-281C4A774D4B}" type="datetimeFigureOut">
              <a:rPr lang="de-DE" smtClean="0"/>
              <a:t>12.04.2022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BC7B3-70E0-4301-8C03-D6B6D2CA45B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6068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E24E-C215-4FFF-9BF5-281C4A774D4B}" type="datetimeFigureOut">
              <a:rPr lang="de-DE" smtClean="0"/>
              <a:t>12.04.2022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BC7B3-70E0-4301-8C03-D6B6D2CA45B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58438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E24E-C215-4FFF-9BF5-281C4A774D4B}" type="datetimeFigureOut">
              <a:rPr lang="de-DE" smtClean="0"/>
              <a:t>12.04.2022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BC7B3-70E0-4301-8C03-D6B6D2CA45B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4002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E24E-C215-4FFF-9BF5-281C4A774D4B}" type="datetimeFigureOut">
              <a:rPr lang="de-DE" smtClean="0"/>
              <a:t>12.04.2022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BC7B3-70E0-4301-8C03-D6B6D2CA45B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4331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E24E-C215-4FFF-9BF5-281C4A774D4B}" type="datetimeFigureOut">
              <a:rPr lang="de-DE" smtClean="0"/>
              <a:t>12.04.2022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BC7B3-70E0-4301-8C03-D6B6D2CA45B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8182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02E24E-C215-4FFF-9BF5-281C4A774D4B}" type="datetimeFigureOut">
              <a:rPr lang="de-DE" smtClean="0"/>
              <a:t>12.04.2022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DBC7B3-70E0-4301-8C03-D6B6D2CA45B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4369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latin typeface="+mn-lt"/>
              </a:rPr>
              <a:t>Trends und Möglichkeiten für unseren Verein</a:t>
            </a:r>
            <a:endParaRPr lang="de-DE" dirty="0">
              <a:latin typeface="+mn-lt"/>
            </a:endParaRPr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4269430"/>
              </p:ext>
            </p:extLst>
          </p:nvPr>
        </p:nvGraphicFramePr>
        <p:xfrm>
          <a:off x="838200" y="1433740"/>
          <a:ext cx="10515600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2219941443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2821530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Trends</a:t>
                      </a:r>
                    </a:p>
                    <a:p>
                      <a:endParaRPr lang="de-DE" dirty="0"/>
                    </a:p>
                  </a:txBody>
                  <a:tcPr>
                    <a:solidFill>
                      <a:srgbClr val="006FB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Möglichkeiten für unseren Verein</a:t>
                      </a:r>
                      <a:endParaRPr lang="de-DE" dirty="0"/>
                    </a:p>
                  </a:txBody>
                  <a:tcPr>
                    <a:solidFill>
                      <a:srgbClr val="006F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59726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z.B. Digitale Trainingsgeräte</a:t>
                      </a:r>
                    </a:p>
                    <a:p>
                      <a:endParaRPr lang="de-DE" dirty="0"/>
                    </a:p>
                  </a:txBody>
                  <a:tcPr>
                    <a:solidFill>
                      <a:srgbClr val="006FB4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006FB4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2338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z.B. Digitales Büro</a:t>
                      </a:r>
                    </a:p>
                    <a:p>
                      <a:endParaRPr lang="de-DE" dirty="0"/>
                    </a:p>
                  </a:txBody>
                  <a:tcPr>
                    <a:solidFill>
                      <a:srgbClr val="006FB4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006FB4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52170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z.B. </a:t>
                      </a:r>
                      <a:r>
                        <a:rPr lang="de-DE" dirty="0" err="1" smtClean="0"/>
                        <a:t>Social</a:t>
                      </a:r>
                      <a:r>
                        <a:rPr lang="de-DE" dirty="0" smtClean="0"/>
                        <a:t> Media</a:t>
                      </a:r>
                    </a:p>
                    <a:p>
                      <a:endParaRPr lang="de-DE" dirty="0"/>
                    </a:p>
                  </a:txBody>
                  <a:tcPr>
                    <a:solidFill>
                      <a:srgbClr val="006FB4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006FB4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52340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usw.</a:t>
                      </a:r>
                    </a:p>
                    <a:p>
                      <a:endParaRPr lang="de-DE" dirty="0"/>
                    </a:p>
                  </a:txBody>
                  <a:tcPr>
                    <a:solidFill>
                      <a:srgbClr val="006FB4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006FB4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92740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dirty="0" smtClean="0"/>
                    </a:p>
                    <a:p>
                      <a:endParaRPr lang="de-DE" dirty="0"/>
                    </a:p>
                  </a:txBody>
                  <a:tcPr>
                    <a:solidFill>
                      <a:srgbClr val="006FB4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006FB4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5509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dirty="0" smtClean="0"/>
                    </a:p>
                    <a:p>
                      <a:endParaRPr lang="de-DE" dirty="0"/>
                    </a:p>
                  </a:txBody>
                  <a:tcPr>
                    <a:solidFill>
                      <a:srgbClr val="006FB4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006FB4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76705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dirty="0" smtClean="0"/>
                    </a:p>
                    <a:p>
                      <a:endParaRPr lang="de-DE" dirty="0"/>
                    </a:p>
                  </a:txBody>
                  <a:tcPr>
                    <a:solidFill>
                      <a:srgbClr val="006FB4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006FB4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88291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49630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</Words>
  <Application>Microsoft Office PowerPoint</Application>
  <PresentationFormat>Breitbild</PresentationFormat>
  <Paragraphs>7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Trends und Möglichkeiten für unseren Verein</vt:lpstr>
    </vt:vector>
  </TitlesOfParts>
  <Company>LandesSportBund Niedersachsen e.V.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Trends und Möglichkeiten für unseren Verein</dc:title>
  <dc:creator>Nordmeyer Sönke</dc:creator>
  <cp:lastModifiedBy>Nordmeyer Sönke</cp:lastModifiedBy>
  <cp:revision>2</cp:revision>
  <dcterms:created xsi:type="dcterms:W3CDTF">2022-04-12T09:42:11Z</dcterms:created>
  <dcterms:modified xsi:type="dcterms:W3CDTF">2022-04-12T09:45:45Z</dcterms:modified>
</cp:coreProperties>
</file>