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72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 showGuides="1">
      <p:cViewPr varScale="1">
        <p:scale>
          <a:sx n="102" d="100"/>
          <a:sy n="102" d="100"/>
        </p:scale>
        <p:origin x="192" y="64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0FECF-9A8F-0C4C-B946-9CB9B6482FA7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E8D96-0915-CA4E-A4FE-95BE0E40B2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9595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D7A6D-CA50-0947-8E09-D2D6914C4FA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020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94B522-4693-5C4D-93E2-9E1642B1B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FC37015-FD9C-4649-AB50-DE6F7FAEB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35D14E-DAE0-9F46-A434-D03DFC05F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46184F-AF93-394B-9353-8E912D85B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AFBFA9-8AB3-D541-9228-79AD7BD68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748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EAAFA8-6ADA-F24A-9687-FD7E2B06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7B2B30-3474-2745-B278-A34859658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D1D0F0-AC44-D441-89CD-A2FBCAC6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7DCACA-7CD0-F349-9F4A-5F0955F38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0E3D55-74FB-964C-A4B8-7399368A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231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3D135C9-61CB-2144-8E51-CCEED95D0C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4B0B914-8CB0-7D45-BC08-F8C0D9A4E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AA731D-3C79-4942-99CF-B1B2871CC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9CD2BF-E6F7-6C4E-B33D-BFDBDFD3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FD5D2-59DF-1A4E-B5CE-BC8A6EF79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6478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435200"/>
            <a:ext cx="10944000" cy="6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Text hinzufügen</a:t>
            </a:r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C933E3E-DCDD-49C0-A2D4-A7CBE7EB2171}" type="datetimeFigureOut">
              <a:rPr lang="de-DE" smtClean="0"/>
              <a:pPr/>
              <a:t>11.11.21</a:t>
            </a:fld>
            <a:endParaRPr lang="de-DE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589C17-C28F-4D0E-A3AF-C87BD9BA0A5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itel 12"/>
          <p:cNvSpPr>
            <a:spLocks noGrp="1"/>
          </p:cNvSpPr>
          <p:nvPr>
            <p:ph type="title" hasCustomPrompt="1"/>
          </p:nvPr>
        </p:nvSpPr>
        <p:spPr>
          <a:xfrm>
            <a:off x="609600" y="-12701"/>
            <a:ext cx="9614859" cy="1214400"/>
          </a:xfrm>
          <a:prstGeom prst="rect">
            <a:avLst/>
          </a:prstGeo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Nummer und Name des Kapitels (wie im Inhalt angegeben)</a:t>
            </a:r>
          </a:p>
        </p:txBody>
      </p:sp>
    </p:spTree>
    <p:extLst>
      <p:ext uri="{BB962C8B-B14F-4D97-AF65-F5344CB8AC3E}">
        <p14:creationId xmlns:p14="http://schemas.microsoft.com/office/powerpoint/2010/main" val="321367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B28FA2-4E1D-B645-B27A-470BA3BF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182E0D-D032-734F-9F49-B88D48477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BE2840-99C4-C141-9B42-95F8F7D2C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4A55A5-4C41-594A-82E7-06ED3852B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304F2B-4FC0-774B-9C14-B0911B8FB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76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2B7E2-B81A-A64E-ADFF-1B3065986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918A7C-2EC7-114F-B57C-31EE8AFFF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5574E6-7B4D-2943-8AAC-A460672AB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559C50-1044-9C4F-A00B-5A2504AF4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71EDF0-BB96-234F-9C41-536EA06E6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416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929B6-365A-324C-A3C2-19C3B3857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691C09-F28B-7541-872C-4C263266A0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191734-F026-4A49-B245-197D50E6D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CFF2B2-D1B0-2A49-BB34-FA1B39D32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12E398-D698-F143-BF9E-3F8DBF257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39701F-037C-DC4C-8E37-25DDD979E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77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6B0B1-0961-7541-8A38-FD9C7A431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F958A3-2F50-614C-9164-BF0BB445A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049908-95F9-7B44-BE1C-E1A903F6A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6A49F98-B2CE-8A41-B96B-D2CE6762A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7705201-7F17-8A4A-9BDF-75E7B8B50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014A2E9-6999-194E-8580-B08D0AC97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E242AD-88E4-A44D-B552-EB6E04049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F9808F4-2E3F-4D4B-B44E-86DD40EAB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549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CF0233-7BCB-9949-8AE0-55456032A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F5A87C-7C69-4049-A7B4-DF5B826C1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753729-B89B-2B4D-90B3-EF9A2B58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ECEEA5-8458-2740-9917-DDCB98F0C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3DBB5D9-5676-274D-BFA9-8D2D667B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84F15EE-8412-A34D-B083-6C67B7A73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917E82-332D-7B4F-A7CC-166AFA606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375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AFA623-6E1C-6245-8B63-B4190B093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702280-2A53-B543-A6F0-BC16267DB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218DEC0-0F48-FF46-A27C-1DC501141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C9278C-C6F7-F048-AC23-9D00E72D0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9A969F-0BD3-A14D-B700-8FD023FEF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A96168-3DD2-CC4E-835D-63EB70671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836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799EAE-5EC8-3D4D-8E17-D48437E7F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F7C9A35-F0AE-B94F-8574-2376AB8743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9DAA3E-8671-464C-929A-28A57559B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121F16-B19D-6D42-B7D0-69418CC41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9C0B88-607B-1549-89BD-C13E7E3F7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B13745-BF45-5147-AF8A-CEB6F43B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756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FC0E829-BAA9-4F44-BA49-8382E184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037A10-0479-6C40-AF74-0CFF16037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A03B4D-6D96-5A4F-81D6-E25E09B70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B9DEA-662C-A548-9988-D2FF096A2B7F}" type="datetimeFigureOut">
              <a:rPr lang="de-DE" smtClean="0"/>
              <a:t>11.11.21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A64BF7-2E4A-5149-B2F8-A5FB6914EF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DC77D4-D24D-3149-AD0E-17F3F59E75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715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290442" y="172471"/>
            <a:ext cx="3760324" cy="2106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>
                <a:solidFill>
                  <a:srgbClr val="1D497D"/>
                </a:solidFill>
              </a:rPr>
              <a:t>Chancen &amp; Trends</a:t>
            </a:r>
          </a:p>
          <a:p>
            <a:pPr algn="ctr"/>
            <a:endParaRPr lang="de-DE" sz="2400" dirty="0"/>
          </a:p>
          <a:p>
            <a:pPr algn="ctr"/>
            <a:endParaRPr lang="de-DE" sz="2400" dirty="0"/>
          </a:p>
          <a:p>
            <a:pPr algn="ctr"/>
            <a:endParaRPr lang="de-DE" sz="2400" dirty="0"/>
          </a:p>
        </p:txBody>
      </p:sp>
      <p:sp>
        <p:nvSpPr>
          <p:cNvPr id="5" name="Rechteck 4"/>
          <p:cNvSpPr/>
          <p:nvPr/>
        </p:nvSpPr>
        <p:spPr>
          <a:xfrm>
            <a:off x="8226879" y="172472"/>
            <a:ext cx="3760324" cy="21062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>
                <a:solidFill>
                  <a:srgbClr val="1D497D"/>
                </a:solidFill>
              </a:rPr>
              <a:t>Risiken</a:t>
            </a:r>
          </a:p>
          <a:p>
            <a:pPr algn="ctr"/>
            <a:endParaRPr lang="de-DE" sz="2400" dirty="0"/>
          </a:p>
          <a:p>
            <a:pPr algn="ctr"/>
            <a:endParaRPr lang="de-DE" sz="2400" dirty="0"/>
          </a:p>
          <a:p>
            <a:pPr algn="ctr"/>
            <a:endParaRPr lang="de-DE" sz="2400" dirty="0"/>
          </a:p>
        </p:txBody>
      </p:sp>
      <p:sp>
        <p:nvSpPr>
          <p:cNvPr id="6" name="Rechteck 5"/>
          <p:cNvSpPr/>
          <p:nvPr/>
        </p:nvSpPr>
        <p:spPr>
          <a:xfrm>
            <a:off x="347598" y="2423943"/>
            <a:ext cx="3760324" cy="2102737"/>
          </a:xfrm>
          <a:prstGeom prst="rect">
            <a:avLst/>
          </a:prstGeom>
          <a:solidFill>
            <a:schemeClr val="bg1"/>
          </a:solidFill>
          <a:ln w="19050">
            <a:solidFill>
              <a:srgbClr val="3891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>
                <a:solidFill>
                  <a:srgbClr val="1D497D"/>
                </a:solidFill>
              </a:rPr>
              <a:t>Stärken</a:t>
            </a:r>
            <a:endParaRPr lang="de-DE" dirty="0"/>
          </a:p>
          <a:p>
            <a:pPr algn="ctr"/>
            <a:endParaRPr lang="de-DE" sz="2400" dirty="0"/>
          </a:p>
          <a:p>
            <a:pPr algn="ctr"/>
            <a:endParaRPr lang="de-DE" sz="2400" dirty="0"/>
          </a:p>
        </p:txBody>
      </p:sp>
      <p:sp>
        <p:nvSpPr>
          <p:cNvPr id="7" name="Rechteck 6"/>
          <p:cNvSpPr/>
          <p:nvPr/>
        </p:nvSpPr>
        <p:spPr>
          <a:xfrm>
            <a:off x="4287238" y="2420478"/>
            <a:ext cx="3760324" cy="210620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267" dirty="0">
              <a:solidFill>
                <a:srgbClr val="1D497D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8226879" y="2420478"/>
            <a:ext cx="3760324" cy="210620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267" dirty="0">
              <a:solidFill>
                <a:srgbClr val="1D497D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52943" y="4617477"/>
            <a:ext cx="3760324" cy="2102737"/>
          </a:xfrm>
          <a:prstGeom prst="rect">
            <a:avLst/>
          </a:prstGeom>
          <a:solidFill>
            <a:schemeClr val="bg1"/>
          </a:solidFill>
          <a:ln w="25400">
            <a:solidFill>
              <a:srgbClr val="3891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>
                <a:solidFill>
                  <a:srgbClr val="1D497D"/>
                </a:solidFill>
              </a:rPr>
              <a:t>Schwächen</a:t>
            </a:r>
          </a:p>
          <a:p>
            <a:pPr algn="ctr"/>
            <a:endParaRPr lang="de-DE" sz="2400" dirty="0"/>
          </a:p>
          <a:p>
            <a:pPr algn="ctr"/>
            <a:endParaRPr lang="de-DE" sz="2400" dirty="0"/>
          </a:p>
          <a:p>
            <a:pPr algn="ctr"/>
            <a:endParaRPr lang="de-DE" sz="2400" dirty="0"/>
          </a:p>
        </p:txBody>
      </p:sp>
      <p:sp>
        <p:nvSpPr>
          <p:cNvPr id="10" name="Rechteck 9"/>
          <p:cNvSpPr/>
          <p:nvPr/>
        </p:nvSpPr>
        <p:spPr>
          <a:xfrm>
            <a:off x="4280589" y="4631762"/>
            <a:ext cx="3760324" cy="20884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267" dirty="0">
              <a:solidFill>
                <a:srgbClr val="1D497D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8208235" y="4631762"/>
            <a:ext cx="3760324" cy="20884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267" dirty="0">
              <a:solidFill>
                <a:srgbClr val="1D497D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4D90C698-D809-2D43-8A33-CCB3AAA135FA}"/>
              </a:ext>
            </a:extLst>
          </p:cNvPr>
          <p:cNvSpPr txBox="1"/>
          <p:nvPr/>
        </p:nvSpPr>
        <p:spPr>
          <a:xfrm>
            <a:off x="2543606" y="394644"/>
            <a:ext cx="247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/>
                </a:solidFill>
              </a:rPr>
              <a:t>Markt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7ADA863-A1A8-304E-843F-07505A44B80A}"/>
              </a:ext>
            </a:extLst>
          </p:cNvPr>
          <p:cNvSpPr txBox="1"/>
          <p:nvPr/>
        </p:nvSpPr>
        <p:spPr>
          <a:xfrm>
            <a:off x="180171" y="861773"/>
            <a:ext cx="247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/>
                </a:solidFill>
              </a:rPr>
              <a:t>Unternehmen</a:t>
            </a:r>
          </a:p>
        </p:txBody>
      </p:sp>
      <p:sp>
        <p:nvSpPr>
          <p:cNvPr id="15" name="Rechtwinkliges Dreieck 14">
            <a:extLst>
              <a:ext uri="{FF2B5EF4-FFF2-40B4-BE49-F238E27FC236}">
                <a16:creationId xmlns:a16="http://schemas.microsoft.com/office/drawing/2014/main" id="{D8B7973A-BDD9-6E4A-9FC9-68C671BC1E9E}"/>
              </a:ext>
            </a:extLst>
          </p:cNvPr>
          <p:cNvSpPr/>
          <p:nvPr/>
        </p:nvSpPr>
        <p:spPr>
          <a:xfrm>
            <a:off x="383371" y="216411"/>
            <a:ext cx="3730958" cy="2102737"/>
          </a:xfrm>
          <a:prstGeom prst="rtTriangle">
            <a:avLst/>
          </a:prstGeom>
          <a:solidFill>
            <a:srgbClr val="3891C4"/>
          </a:solidFill>
          <a:ln>
            <a:solidFill>
              <a:srgbClr val="3891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/>
          </a:p>
        </p:txBody>
      </p:sp>
      <p:sp>
        <p:nvSpPr>
          <p:cNvPr id="16" name="Rechtwinkliges Dreieck 15">
            <a:extLst>
              <a:ext uri="{FF2B5EF4-FFF2-40B4-BE49-F238E27FC236}">
                <a16:creationId xmlns:a16="http://schemas.microsoft.com/office/drawing/2014/main" id="{BCB877A3-3801-954E-B717-1D81049F114F}"/>
              </a:ext>
            </a:extLst>
          </p:cNvPr>
          <p:cNvSpPr/>
          <p:nvPr/>
        </p:nvSpPr>
        <p:spPr>
          <a:xfrm rot="10800000">
            <a:off x="428502" y="170565"/>
            <a:ext cx="3679419" cy="2102736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A7060E24-8AFA-5240-9703-2939C154E418}"/>
              </a:ext>
            </a:extLst>
          </p:cNvPr>
          <p:cNvSpPr txBox="1"/>
          <p:nvPr/>
        </p:nvSpPr>
        <p:spPr>
          <a:xfrm>
            <a:off x="383371" y="1064974"/>
            <a:ext cx="247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bg1"/>
                </a:solidFill>
              </a:rPr>
              <a:t>Verein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F946984E-7D35-7E43-A063-BE7AC49EA406}"/>
              </a:ext>
            </a:extLst>
          </p:cNvPr>
          <p:cNvSpPr txBox="1"/>
          <p:nvPr/>
        </p:nvSpPr>
        <p:spPr>
          <a:xfrm>
            <a:off x="1149827" y="244905"/>
            <a:ext cx="2982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rgbClr val="1D497D"/>
                </a:solidFill>
              </a:rPr>
              <a:t>Umfeld / Markt</a:t>
            </a:r>
          </a:p>
        </p:txBody>
      </p:sp>
    </p:spTree>
    <p:extLst>
      <p:ext uri="{BB962C8B-B14F-4D97-AF65-F5344CB8AC3E}">
        <p14:creationId xmlns:p14="http://schemas.microsoft.com/office/powerpoint/2010/main" val="317356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71CFC8ADADF8498EF7F8EAB981FAD3" ma:contentTypeVersion="9" ma:contentTypeDescription="Ein neues Dokument erstellen." ma:contentTypeScope="" ma:versionID="6362af65d64a882699faeeec42d71291">
  <xsd:schema xmlns:xsd="http://www.w3.org/2001/XMLSchema" xmlns:xs="http://www.w3.org/2001/XMLSchema" xmlns:p="http://schemas.microsoft.com/office/2006/metadata/properties" xmlns:ns2="7259d0a2-9cb6-4e96-8fd0-7e67d72d72aa" targetNamespace="http://schemas.microsoft.com/office/2006/metadata/properties" ma:root="true" ma:fieldsID="216d0d4b6013f92ecb7d0fe05a0793c8" ns2:_="">
    <xsd:import namespace="7259d0a2-9cb6-4e96-8fd0-7e67d72d72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9d0a2-9cb6-4e96-8fd0-7e67d72d7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D309DD-97B7-45CB-9FCC-36FE1FA5F407}"/>
</file>

<file path=customXml/itemProps2.xml><?xml version="1.0" encoding="utf-8"?>
<ds:datastoreItem xmlns:ds="http://schemas.openxmlformats.org/officeDocument/2006/customXml" ds:itemID="{F141276A-E307-4053-8A45-1C539FDED9C1}"/>
</file>

<file path=customXml/itemProps3.xml><?xml version="1.0" encoding="utf-8"?>
<ds:datastoreItem xmlns:ds="http://schemas.openxmlformats.org/officeDocument/2006/customXml" ds:itemID="{5B4070FF-077A-4B11-894C-028AA9C7E41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Macintosh PowerPoint</Application>
  <PresentationFormat>Breitbild</PresentationFormat>
  <Paragraphs>12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Sylvia Steenken</dc:creator>
  <cp:lastModifiedBy>Sylvia Steenken</cp:lastModifiedBy>
  <cp:revision>1</cp:revision>
  <dcterms:created xsi:type="dcterms:W3CDTF">2021-11-11T11:50:56Z</dcterms:created>
  <dcterms:modified xsi:type="dcterms:W3CDTF">2021-11-11T11:58:12Z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0x0101007771CFC8ADADF8498EF7F8EAB981FAD3</vt:lpwstr>
  </property>
</Properties>
</file>